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257" r:id="rId3"/>
    <p:sldId id="258" r:id="rId4"/>
    <p:sldId id="259" r:id="rId5"/>
    <p:sldId id="260" r:id="rId6"/>
    <p:sldId id="261" r:id="rId7"/>
    <p:sldId id="262" r:id="rId8"/>
    <p:sldId id="265" r:id="rId9"/>
    <p:sldId id="263" r:id="rId10"/>
    <p:sldId id="266" r:id="rId11"/>
    <p:sldId id="264" r:id="rId12"/>
    <p:sldId id="267" r:id="rId13"/>
    <p:sldId id="268" r:id="rId14"/>
    <p:sldId id="274" r:id="rId15"/>
    <p:sldId id="269" r:id="rId16"/>
    <p:sldId id="270" r:id="rId17"/>
    <p:sldId id="271" r:id="rId18"/>
    <p:sldId id="272" r:id="rId19"/>
    <p:sldId id="273"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94" d="100"/>
          <a:sy n="94" d="100"/>
        </p:scale>
        <p:origin x="226" y="82"/>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smtClean="0"/>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3284890-85D2-4D7B-8EF5-15A9C1DB8F42}" type="datetimeFigureOut">
              <a:rPr lang="en-US" dirty="0"/>
              <a:t>3/15/2022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157CC2-0FC8-4686-B024-99790E0F5162}" type="datetimeFigureOut">
              <a:rPr lang="en-US" dirty="0"/>
              <a:t>3/15/2022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6764DA5-CD3D-4590-A511-FCD3BC7A793E}" type="datetimeFigureOut">
              <a:rPr lang="en-US" dirty="0"/>
              <a:t>3/15/2022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2F5661D-6934-4B32-B92C-470368BF1EC6}" type="datetimeFigureOut">
              <a:rPr lang="en-US" dirty="0"/>
              <a:t>3/15/2022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smtClean="0"/>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C6F822A4-8DA6-4447-9B1F-C5DB58435268}" type="datetimeFigureOut">
              <a:rPr lang="en-US" dirty="0"/>
              <a:t>3/15/2022</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548D31E-DCDA-41A7-9C67-C4B11B94D21D}" type="datetimeFigureOut">
              <a:rPr lang="en-US" dirty="0"/>
              <a:t>3/15/2022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B3762C0-B258-48F1-ADE6-176B4174CCDD}" type="datetimeFigureOut">
              <a:rPr lang="en-US" dirty="0"/>
              <a:t>3/15/2022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77919A6-33EB-49BD-A62F-1FA56B9F9712}" type="datetimeFigureOut">
              <a:rPr lang="en-US" dirty="0"/>
              <a:t>3/15/2022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4E7D1B-D673-4CF6-8672-009D42ABD2A0}" type="datetimeFigureOut">
              <a:rPr lang="en-US" dirty="0"/>
              <a:t>3/15/2022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smtClean="0"/>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A16AA21-1863-4931-97CB-99D0A168701B}" type="datetimeFigureOut">
              <a:rPr lang="en-US" dirty="0"/>
              <a:t>3/15/2022</a:t>
            </a:fld>
            <a:endParaRPr lang="en-US" dirty="0"/>
          </a:p>
        </p:txBody>
      </p:sp>
      <p:sp>
        <p:nvSpPr>
          <p:cNvPr id="6" name="Footer Placeholder 5"/>
          <p:cNvSpPr>
            <a:spLocks noGrp="1"/>
          </p:cNvSpPr>
          <p:nvPr>
            <p:ph type="ftr" sz="quarter" idx="11"/>
          </p:nvPr>
        </p:nvSpPr>
        <p:spPr/>
        <p:txBody>
          <a:bodyPr/>
          <a:lstStyle/>
          <a:p>
            <a:endParaRPr lang="en-US" dirty="0"/>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772C379-9A7C-4C87-A116-CBE9F58B04C5}" type="datetimeFigureOut">
              <a:rPr lang="en-US" dirty="0"/>
              <a:t>3/15/2022</a:t>
            </a:fld>
            <a:endParaRPr lang="en-US" dirty="0"/>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8664C608-40B1-4030-A28D-5B74BC98ADCE}" type="datetimeFigureOut">
              <a:rPr lang="en-US" dirty="0"/>
              <a:t>3/15/2022</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M&amp;D School…</a:t>
            </a:r>
            <a:endParaRPr lang="en-US" dirty="0"/>
          </a:p>
        </p:txBody>
      </p:sp>
      <p:sp>
        <p:nvSpPr>
          <p:cNvPr id="3" name="Subtitle 2"/>
          <p:cNvSpPr>
            <a:spLocks noGrp="1"/>
          </p:cNvSpPr>
          <p:nvPr>
            <p:ph type="subTitle" idx="1"/>
          </p:nvPr>
        </p:nvSpPr>
        <p:spPr/>
        <p:txBody>
          <a:bodyPr/>
          <a:lstStyle/>
          <a:p>
            <a:r>
              <a:rPr lang="en-US" dirty="0" smtClean="0"/>
              <a:t>A Web App for the ones who need special needs to learn …</a:t>
            </a:r>
            <a:endParaRPr lang="en-US" dirty="0"/>
          </a:p>
        </p:txBody>
      </p:sp>
    </p:spTree>
    <p:extLst>
      <p:ext uri="{BB962C8B-B14F-4D97-AF65-F5344CB8AC3E}">
        <p14:creationId xmlns:p14="http://schemas.microsoft.com/office/powerpoint/2010/main" val="3319263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90534" y="443811"/>
            <a:ext cx="10058400" cy="1609344"/>
          </a:xfrm>
        </p:spPr>
        <p:txBody>
          <a:bodyPr/>
          <a:lstStyle/>
          <a:p>
            <a:r>
              <a:rPr lang="en-US" u="sng" dirty="0" smtClean="0"/>
              <a:t>Signup/SIGNIN CODE</a:t>
            </a:r>
            <a:endParaRPr lang="en-US" u="sng"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7072" r="12336" b="2741"/>
          <a:stretch/>
        </p:blipFill>
        <p:spPr>
          <a:xfrm>
            <a:off x="2387535" y="1984665"/>
            <a:ext cx="7070271" cy="409159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1480494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err="1" smtClean="0"/>
              <a:t>DashBoard</a:t>
            </a:r>
            <a:r>
              <a:rPr lang="en-US" dirty="0" smtClean="0"/>
              <a:t> </a:t>
            </a:r>
            <a:endParaRPr lang="en-US" dirty="0"/>
          </a:p>
        </p:txBody>
      </p:sp>
      <p:sp>
        <p:nvSpPr>
          <p:cNvPr id="3" name="Content Placeholder 2"/>
          <p:cNvSpPr>
            <a:spLocks noGrp="1"/>
          </p:cNvSpPr>
          <p:nvPr>
            <p:ph idx="1"/>
          </p:nvPr>
        </p:nvSpPr>
        <p:spPr>
          <a:xfrm>
            <a:off x="1069848" y="2093976"/>
            <a:ext cx="10058400" cy="4050792"/>
          </a:xfrm>
        </p:spPr>
        <p:txBody>
          <a:bodyPr/>
          <a:lstStyle/>
          <a:p>
            <a:r>
              <a:rPr lang="en-US" dirty="0" smtClean="0"/>
              <a:t>After login, the user interacts with the dashboards which consisted of the cards, Know about the Objects near you and Hand Expression Card for learning hand symbols.</a:t>
            </a: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8370" r="1461" b="2742"/>
          <a:stretch/>
        </p:blipFill>
        <p:spPr>
          <a:xfrm>
            <a:off x="2849336" y="2890159"/>
            <a:ext cx="7642750" cy="387803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40571629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Dashboard code</a:t>
            </a:r>
            <a:endParaRPr lang="en-US" u="sng"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7071" r="10714" b="3030"/>
          <a:stretch/>
        </p:blipFill>
        <p:spPr>
          <a:xfrm>
            <a:off x="1885952" y="1861457"/>
            <a:ext cx="7854042" cy="444824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46086447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Know About the Objects NEAR YOU…</a:t>
            </a:r>
            <a:endParaRPr lang="en-US" u="sng" dirty="0"/>
          </a:p>
        </p:txBody>
      </p:sp>
      <p:sp>
        <p:nvSpPr>
          <p:cNvPr id="3" name="Content Placeholder 2"/>
          <p:cNvSpPr>
            <a:spLocks noGrp="1"/>
          </p:cNvSpPr>
          <p:nvPr>
            <p:ph idx="1"/>
          </p:nvPr>
        </p:nvSpPr>
        <p:spPr/>
        <p:txBody>
          <a:bodyPr/>
          <a:lstStyle/>
          <a:p>
            <a:r>
              <a:rPr lang="en-US" dirty="0" smtClean="0"/>
              <a:t>After clicking on the card of the “Know about the objects near you” ..the user will be redirected to the page where the AI Model of Object Detection Will be loaded and if the user wants to know about the particular object, the user have just to search the item in the search bar.</a:t>
            </a: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7468" t="42857" r="55682" b="25541"/>
          <a:stretch/>
        </p:blipFill>
        <p:spPr>
          <a:xfrm>
            <a:off x="1232807" y="3624942"/>
            <a:ext cx="4569764" cy="220435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28571" t="17521" r="29627" b="18376"/>
          <a:stretch/>
        </p:blipFill>
        <p:spPr>
          <a:xfrm>
            <a:off x="6099048" y="3184070"/>
            <a:ext cx="4204607" cy="367393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76433453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Search the Object in the Search Bar</a:t>
            </a:r>
            <a:endParaRPr lang="en-US" u="sng" dirty="0"/>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l="30043" t="32489" r="26995" b="9674"/>
          <a:stretch/>
        </p:blipFill>
        <p:spPr>
          <a:xfrm>
            <a:off x="5274127" y="2392134"/>
            <a:ext cx="3935187" cy="29799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TextBox 4"/>
          <p:cNvSpPr txBox="1"/>
          <p:nvPr/>
        </p:nvSpPr>
        <p:spPr>
          <a:xfrm>
            <a:off x="1338945" y="2934897"/>
            <a:ext cx="3069770" cy="1754326"/>
          </a:xfrm>
          <a:prstGeom prst="rect">
            <a:avLst/>
          </a:prstGeom>
          <a:noFill/>
        </p:spPr>
        <p:txBody>
          <a:bodyPr wrap="square" rtlCol="0">
            <a:spAutoFit/>
          </a:bodyPr>
          <a:lstStyle/>
          <a:p>
            <a:r>
              <a:rPr lang="en-US" dirty="0" smtClean="0"/>
              <a:t>The search bar provides the necessary information to the user along with examples so that the user can understand the word/sentence deeply.</a:t>
            </a:r>
            <a:endParaRPr lang="en-US" dirty="0"/>
          </a:p>
        </p:txBody>
      </p:sp>
    </p:spTree>
    <p:extLst>
      <p:ext uri="{BB962C8B-B14F-4D97-AF65-F5344CB8AC3E}">
        <p14:creationId xmlns:p14="http://schemas.microsoft.com/office/powerpoint/2010/main" val="207812098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Object-</a:t>
            </a:r>
            <a:r>
              <a:rPr lang="en-US" u="sng" dirty="0" err="1" smtClean="0"/>
              <a:t>Dectecton</a:t>
            </a:r>
            <a:r>
              <a:rPr lang="en-US" u="sng" dirty="0" smtClean="0"/>
              <a:t> Component</a:t>
            </a:r>
            <a:endParaRPr lang="en-US" u="sng"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162" t="7792" r="10146" b="2886"/>
          <a:stretch/>
        </p:blipFill>
        <p:spPr>
          <a:xfrm>
            <a:off x="1249463" y="1861456"/>
            <a:ext cx="7437664" cy="416643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28046644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err="1" smtClean="0"/>
              <a:t>HandsIGNALS</a:t>
            </a:r>
            <a:r>
              <a:rPr lang="en-US" u="sng" dirty="0" smtClean="0"/>
              <a:t> COMPONENT</a:t>
            </a:r>
            <a:endParaRPr lang="en-US" u="sng"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54951" t="43579" r="8847" b="27417"/>
          <a:stretch/>
        </p:blipFill>
        <p:spPr>
          <a:xfrm>
            <a:off x="2004495" y="4376058"/>
            <a:ext cx="3641272" cy="164102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27678" t="16017" r="29546" b="15296"/>
          <a:stretch/>
        </p:blipFill>
        <p:spPr>
          <a:xfrm>
            <a:off x="6580413" y="2024743"/>
            <a:ext cx="4302579" cy="38862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TextBox 5"/>
          <p:cNvSpPr txBox="1"/>
          <p:nvPr/>
        </p:nvSpPr>
        <p:spPr>
          <a:xfrm>
            <a:off x="1639060" y="2134798"/>
            <a:ext cx="4474030" cy="1754326"/>
          </a:xfrm>
          <a:prstGeom prst="rect">
            <a:avLst/>
          </a:prstGeom>
          <a:noFill/>
        </p:spPr>
        <p:txBody>
          <a:bodyPr wrap="square" rtlCol="0">
            <a:spAutoFit/>
          </a:bodyPr>
          <a:lstStyle/>
          <a:p>
            <a:r>
              <a:rPr lang="en-US" dirty="0" smtClean="0"/>
              <a:t>Currently the </a:t>
            </a:r>
            <a:r>
              <a:rPr lang="en-US" dirty="0" err="1" smtClean="0"/>
              <a:t>handexpression</a:t>
            </a:r>
            <a:r>
              <a:rPr lang="en-US" dirty="0" smtClean="0"/>
              <a:t> model detects only 5 hand symbols the meaning of each is depicted in the rectangular box, for understanding and communicating this app can be used by the user.</a:t>
            </a:r>
            <a:endParaRPr lang="en-US" dirty="0"/>
          </a:p>
        </p:txBody>
      </p:sp>
    </p:spTree>
    <p:extLst>
      <p:ext uri="{BB962C8B-B14F-4D97-AF65-F5344CB8AC3E}">
        <p14:creationId xmlns:p14="http://schemas.microsoft.com/office/powerpoint/2010/main" val="413118199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err="1" smtClean="0"/>
              <a:t>Handsignal</a:t>
            </a:r>
            <a:r>
              <a:rPr lang="en-US" u="sng" dirty="0" smtClean="0"/>
              <a:t> code</a:t>
            </a:r>
            <a:endParaRPr lang="en-US" u="sng"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7648" r="7062" b="3030"/>
          <a:stretch/>
        </p:blipFill>
        <p:spPr>
          <a:xfrm>
            <a:off x="2171700" y="1869621"/>
            <a:ext cx="7625443" cy="412240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90902551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err="1" smtClean="0"/>
              <a:t>Intergrating</a:t>
            </a:r>
            <a:r>
              <a:rPr lang="en-US" u="sng" dirty="0" smtClean="0"/>
              <a:t> AI</a:t>
            </a:r>
            <a:endParaRPr lang="en-US" u="sng" dirty="0"/>
          </a:p>
        </p:txBody>
      </p:sp>
      <p:sp>
        <p:nvSpPr>
          <p:cNvPr id="3" name="Content Placeholder 2"/>
          <p:cNvSpPr>
            <a:spLocks noGrp="1"/>
          </p:cNvSpPr>
          <p:nvPr>
            <p:ph idx="1"/>
          </p:nvPr>
        </p:nvSpPr>
        <p:spPr/>
        <p:txBody>
          <a:bodyPr/>
          <a:lstStyle/>
          <a:p>
            <a:r>
              <a:rPr lang="en-US" dirty="0" smtClean="0"/>
              <a:t>For the Object Detection, An Open source, Face </a:t>
            </a:r>
            <a:r>
              <a:rPr lang="en-US" dirty="0" err="1" smtClean="0"/>
              <a:t>api</a:t>
            </a:r>
            <a:r>
              <a:rPr lang="en-US" dirty="0" smtClean="0"/>
              <a:t> was used from the </a:t>
            </a:r>
            <a:r>
              <a:rPr lang="en-US" dirty="0" err="1" smtClean="0"/>
              <a:t>tensorflowjs</a:t>
            </a:r>
            <a:r>
              <a:rPr lang="en-US" dirty="0" smtClean="0"/>
              <a:t> models which are available at : </a:t>
            </a:r>
          </a:p>
          <a:p>
            <a:r>
              <a:rPr lang="en-US" dirty="0" smtClean="0"/>
              <a:t>As the AI was on real time it was integrated on the front end the reason for that is if we consider to integrate the AI at backend the data transfer would have to be fast as the input was a video and each frame of a video consists a multiple pictures the input amount would also go high.</a:t>
            </a:r>
          </a:p>
          <a:p>
            <a:r>
              <a:rPr lang="en-US" dirty="0" smtClean="0"/>
              <a:t>As shown the detections was quick when the AI was integrated in the front-end part</a:t>
            </a:r>
          </a:p>
          <a:p>
            <a:r>
              <a:rPr lang="en-US" dirty="0" smtClean="0"/>
              <a:t>For the Hand Expression the AI model was hosted on IBM cloud and </a:t>
            </a:r>
            <a:r>
              <a:rPr lang="en-US" dirty="0" err="1" smtClean="0"/>
              <a:t>api’s</a:t>
            </a:r>
            <a:r>
              <a:rPr lang="en-US" dirty="0" smtClean="0"/>
              <a:t> was used to interact with the ML model and by which each frame response was delayed and was not quick enough like the object detection model </a:t>
            </a:r>
            <a:endParaRPr lang="en-US" dirty="0"/>
          </a:p>
        </p:txBody>
      </p:sp>
    </p:spTree>
    <p:extLst>
      <p:ext uri="{BB962C8B-B14F-4D97-AF65-F5344CB8AC3E}">
        <p14:creationId xmlns:p14="http://schemas.microsoft.com/office/powerpoint/2010/main" val="341320218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00477" y="2460389"/>
            <a:ext cx="10058400" cy="1609344"/>
          </a:xfrm>
        </p:spPr>
        <p:txBody>
          <a:bodyPr>
            <a:normAutofit fontScale="90000"/>
          </a:bodyPr>
          <a:lstStyle/>
          <a:p>
            <a:r>
              <a:rPr lang="en-US" sz="8800" dirty="0" smtClean="0"/>
              <a:t>        </a:t>
            </a:r>
            <a:r>
              <a:rPr lang="en-US" sz="8800" u="sng" dirty="0" smtClean="0"/>
              <a:t>Thankyou </a:t>
            </a:r>
            <a:r>
              <a:rPr lang="en-US" dirty="0" smtClean="0"/>
              <a:t/>
            </a:r>
            <a:br>
              <a:rPr lang="en-US" dirty="0" smtClean="0"/>
            </a:br>
            <a:r>
              <a:rPr lang="en-US" dirty="0" smtClean="0"/>
              <a:t>          “Hope you liked it !” </a:t>
            </a:r>
            <a:endParaRPr lang="en-US" dirty="0"/>
          </a:p>
        </p:txBody>
      </p:sp>
    </p:spTree>
    <p:extLst>
      <p:ext uri="{BB962C8B-B14F-4D97-AF65-F5344CB8AC3E}">
        <p14:creationId xmlns:p14="http://schemas.microsoft.com/office/powerpoint/2010/main" val="22102137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solidFill>
                  <a:srgbClr val="FF0000"/>
                </a:solidFill>
              </a:rPr>
              <a:t>WHAT’S </a:t>
            </a:r>
            <a:r>
              <a:rPr lang="en-US" u="sng" dirty="0" err="1" smtClean="0">
                <a:solidFill>
                  <a:srgbClr val="FF0000"/>
                </a:solidFill>
              </a:rPr>
              <a:t>m&amp;D</a:t>
            </a:r>
            <a:r>
              <a:rPr lang="en-US" u="sng" dirty="0" smtClean="0">
                <a:solidFill>
                  <a:srgbClr val="FF0000"/>
                </a:solidFill>
              </a:rPr>
              <a:t> School?</a:t>
            </a:r>
            <a:endParaRPr lang="en-US" u="sng" dirty="0">
              <a:solidFill>
                <a:srgbClr val="FF0000"/>
              </a:solidFill>
            </a:endParaRPr>
          </a:p>
        </p:txBody>
      </p:sp>
      <p:sp>
        <p:nvSpPr>
          <p:cNvPr id="3" name="Content Placeholder 2"/>
          <p:cNvSpPr>
            <a:spLocks noGrp="1"/>
          </p:cNvSpPr>
          <p:nvPr>
            <p:ph idx="1"/>
          </p:nvPr>
        </p:nvSpPr>
        <p:spPr/>
        <p:txBody>
          <a:bodyPr/>
          <a:lstStyle/>
          <a:p>
            <a:pPr marL="0" indent="0">
              <a:buNone/>
            </a:pPr>
            <a:r>
              <a:rPr lang="en-US" dirty="0" smtClean="0"/>
              <a:t>M&amp;D School provides an education platform for those children who need special needs to learn about something. In India there is a lot of problem in the education sector for deaf and mute. They hardly learn something in school and in effect they  lack to communicate with others. This is where M&amp;D school fills the gap, it provides an interacting platform where an user can </a:t>
            </a:r>
          </a:p>
          <a:p>
            <a:pPr marL="0" indent="0">
              <a:buNone/>
            </a:pPr>
            <a:r>
              <a:rPr lang="en-US" dirty="0"/>
              <a:t> </a:t>
            </a:r>
            <a:r>
              <a:rPr lang="en-US" dirty="0" smtClean="0"/>
              <a:t>                                                : Learn About the Definition and Use of Objects.</a:t>
            </a:r>
          </a:p>
          <a:p>
            <a:pPr marL="0" indent="0">
              <a:buNone/>
            </a:pPr>
            <a:r>
              <a:rPr lang="en-US" dirty="0"/>
              <a:t> </a:t>
            </a:r>
            <a:r>
              <a:rPr lang="en-US" dirty="0" smtClean="0"/>
              <a:t>                                                :Learn About the Hand Signals Meanings to communicate.</a:t>
            </a:r>
          </a:p>
          <a:p>
            <a:pPr marL="0" indent="0">
              <a:buNone/>
            </a:pPr>
            <a:r>
              <a:rPr lang="en-US" dirty="0"/>
              <a:t> </a:t>
            </a:r>
            <a:r>
              <a:rPr lang="en-US" dirty="0" smtClean="0"/>
              <a:t>                                                :A User can Also create a Virtual Class for teaching other   </a:t>
            </a:r>
          </a:p>
          <a:p>
            <a:pPr marL="0" indent="0">
              <a:buNone/>
            </a:pPr>
            <a:r>
              <a:rPr lang="en-US" dirty="0"/>
              <a:t> </a:t>
            </a:r>
            <a:r>
              <a:rPr lang="en-US" dirty="0" smtClean="0"/>
              <a:t>                                                  mute and deaf persons.</a:t>
            </a:r>
          </a:p>
          <a:p>
            <a:pPr marL="0" indent="0">
              <a:buNone/>
            </a:pPr>
            <a:endParaRPr lang="en-US" dirty="0" smtClean="0"/>
          </a:p>
          <a:p>
            <a:pPr marL="0" indent="0">
              <a:buNone/>
            </a:pPr>
            <a:r>
              <a:rPr lang="en-US" dirty="0" smtClean="0"/>
              <a:t>                                                  </a:t>
            </a:r>
            <a:endParaRPr lang="en-US" dirty="0"/>
          </a:p>
        </p:txBody>
      </p:sp>
    </p:spTree>
    <p:extLst>
      <p:ext uri="{BB962C8B-B14F-4D97-AF65-F5344CB8AC3E}">
        <p14:creationId xmlns:p14="http://schemas.microsoft.com/office/powerpoint/2010/main" val="357574980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solidFill>
                  <a:srgbClr val="FF0000"/>
                </a:solidFill>
              </a:rPr>
              <a:t>Stacks Used.</a:t>
            </a:r>
            <a:endParaRPr lang="en-US" u="sng" dirty="0">
              <a:solidFill>
                <a:srgbClr val="FF0000"/>
              </a:solidFill>
            </a:endParaRPr>
          </a:p>
        </p:txBody>
      </p:sp>
      <p:sp>
        <p:nvSpPr>
          <p:cNvPr id="3" name="Content Placeholder 2"/>
          <p:cNvSpPr>
            <a:spLocks noGrp="1"/>
          </p:cNvSpPr>
          <p:nvPr>
            <p:ph idx="1"/>
          </p:nvPr>
        </p:nvSpPr>
        <p:spPr/>
        <p:txBody>
          <a:bodyPr/>
          <a:lstStyle/>
          <a:p>
            <a:r>
              <a:rPr lang="en-US" dirty="0" smtClean="0"/>
              <a:t>For the Front-End Part  : HTML</a:t>
            </a:r>
          </a:p>
          <a:p>
            <a:pPr marL="0" indent="0">
              <a:buNone/>
            </a:pPr>
            <a:r>
              <a:rPr lang="en-US" dirty="0" smtClean="0"/>
              <a:t>                                              :CSS</a:t>
            </a:r>
          </a:p>
          <a:p>
            <a:pPr marL="0" indent="0">
              <a:buNone/>
            </a:pPr>
            <a:r>
              <a:rPr lang="en-US" dirty="0"/>
              <a:t> </a:t>
            </a:r>
            <a:r>
              <a:rPr lang="en-US" dirty="0" smtClean="0"/>
              <a:t>                                             :JavaScript</a:t>
            </a:r>
          </a:p>
          <a:p>
            <a:pPr marL="0" indent="0">
              <a:buNone/>
            </a:pPr>
            <a:r>
              <a:rPr lang="en-US" dirty="0"/>
              <a:t> </a:t>
            </a:r>
            <a:r>
              <a:rPr lang="en-US" dirty="0" smtClean="0"/>
              <a:t>                                             :</a:t>
            </a:r>
            <a:r>
              <a:rPr lang="en-US" dirty="0" err="1" smtClean="0"/>
              <a:t>Reactjs</a:t>
            </a:r>
            <a:endParaRPr lang="en-US" dirty="0" smtClean="0"/>
          </a:p>
          <a:p>
            <a:pPr marL="0" indent="0">
              <a:buNone/>
            </a:pPr>
            <a:r>
              <a:rPr lang="en-US" dirty="0" smtClean="0"/>
              <a:t>For the Backend-Part       :</a:t>
            </a:r>
            <a:r>
              <a:rPr lang="en-US" dirty="0" err="1" smtClean="0"/>
              <a:t>Nodejs</a:t>
            </a:r>
            <a:endParaRPr lang="en-US" dirty="0" smtClean="0"/>
          </a:p>
          <a:p>
            <a:pPr marL="0" indent="0">
              <a:buNone/>
            </a:pPr>
            <a:r>
              <a:rPr lang="en-US" dirty="0"/>
              <a:t> </a:t>
            </a:r>
            <a:r>
              <a:rPr lang="en-US" dirty="0" smtClean="0"/>
              <a:t>                                            :Express</a:t>
            </a:r>
          </a:p>
          <a:p>
            <a:pPr marL="0" indent="0">
              <a:buNone/>
            </a:pPr>
            <a:r>
              <a:rPr lang="en-US" dirty="0"/>
              <a:t> </a:t>
            </a:r>
            <a:r>
              <a:rPr lang="en-US" dirty="0" smtClean="0"/>
              <a:t>                                            :MongoDB</a:t>
            </a:r>
            <a:endParaRPr lang="en-US" dirty="0"/>
          </a:p>
        </p:txBody>
      </p:sp>
    </p:spTree>
    <p:extLst>
      <p:ext uri="{BB962C8B-B14F-4D97-AF65-F5344CB8AC3E}">
        <p14:creationId xmlns:p14="http://schemas.microsoft.com/office/powerpoint/2010/main" val="215215834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Code Walkthrough</a:t>
            </a:r>
            <a:endParaRPr lang="en-US" u="sng" dirty="0"/>
          </a:p>
        </p:txBody>
      </p:sp>
      <p:sp>
        <p:nvSpPr>
          <p:cNvPr id="3" name="Content Placeholder 2"/>
          <p:cNvSpPr>
            <a:spLocks noGrp="1"/>
          </p:cNvSpPr>
          <p:nvPr>
            <p:ph idx="1"/>
          </p:nvPr>
        </p:nvSpPr>
        <p:spPr/>
        <p:txBody>
          <a:bodyPr/>
          <a:lstStyle/>
          <a:p>
            <a:r>
              <a:rPr lang="en-US" dirty="0" smtClean="0"/>
              <a:t>Basically the Code is divided into two parts : The </a:t>
            </a:r>
            <a:r>
              <a:rPr lang="en-US" dirty="0" err="1" smtClean="0"/>
              <a:t>Mdschool</a:t>
            </a:r>
            <a:r>
              <a:rPr lang="en-US" dirty="0" smtClean="0"/>
              <a:t> Side and The Server Side.</a:t>
            </a:r>
          </a:p>
          <a:p>
            <a:r>
              <a:rPr lang="en-US" dirty="0" smtClean="0"/>
              <a:t>The </a:t>
            </a:r>
            <a:r>
              <a:rPr lang="en-US" dirty="0" err="1" smtClean="0"/>
              <a:t>mdschool</a:t>
            </a:r>
            <a:r>
              <a:rPr lang="en-US" dirty="0" smtClean="0"/>
              <a:t> Side handles Front-End Part of the Website while the server side handles the backend part.</a:t>
            </a:r>
          </a:p>
          <a:p>
            <a:r>
              <a:rPr lang="en-US" dirty="0" smtClean="0"/>
              <a:t>The App was only built for the </a:t>
            </a:r>
          </a:p>
          <a:p>
            <a:pPr marL="0" indent="0">
              <a:buNone/>
            </a:pPr>
            <a:r>
              <a:rPr lang="en-US" dirty="0"/>
              <a:t> </a:t>
            </a:r>
            <a:r>
              <a:rPr lang="en-US" dirty="0" smtClean="0"/>
              <a:t>Desktop use. As some people </a:t>
            </a:r>
          </a:p>
          <a:p>
            <a:pPr marL="0" indent="0">
              <a:buNone/>
            </a:pPr>
            <a:r>
              <a:rPr lang="en-US" dirty="0" smtClean="0"/>
              <a:t>Still use phones that don’t have </a:t>
            </a:r>
          </a:p>
          <a:p>
            <a:pPr marL="0" indent="0">
              <a:buNone/>
            </a:pPr>
            <a:r>
              <a:rPr lang="en-US" dirty="0" smtClean="0"/>
              <a:t>Inbuilt camera.</a:t>
            </a:r>
          </a:p>
          <a:p>
            <a:endParaRPr lang="en-US" dirty="0" smtClean="0"/>
          </a:p>
          <a:p>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1" t="2742" r="79222" b="48340"/>
          <a:stretch/>
        </p:blipFill>
        <p:spPr>
          <a:xfrm>
            <a:off x="6286499" y="3265714"/>
            <a:ext cx="2498272" cy="330825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09330689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4918" y="141732"/>
            <a:ext cx="10058400" cy="1609344"/>
          </a:xfrm>
        </p:spPr>
        <p:txBody>
          <a:bodyPr/>
          <a:lstStyle/>
          <a:p>
            <a:r>
              <a:rPr lang="en-US" u="sng" dirty="0" smtClean="0"/>
              <a:t>Front-End Part and backend part</a:t>
            </a:r>
            <a:endParaRPr lang="en-US" u="sng" dirty="0"/>
          </a:p>
        </p:txBody>
      </p:sp>
      <p:sp>
        <p:nvSpPr>
          <p:cNvPr id="3" name="Content Placeholder 2"/>
          <p:cNvSpPr>
            <a:spLocks noGrp="1"/>
          </p:cNvSpPr>
          <p:nvPr>
            <p:ph idx="1"/>
          </p:nvPr>
        </p:nvSpPr>
        <p:spPr>
          <a:xfrm>
            <a:off x="2857500" y="1660779"/>
            <a:ext cx="5486400" cy="4050792"/>
          </a:xfrm>
        </p:spPr>
        <p:txBody>
          <a:bodyPr/>
          <a:lstStyle/>
          <a:p>
            <a:r>
              <a:rPr lang="en-US" dirty="0" smtClean="0"/>
              <a:t>For Front End Part REACTJS was used which consisted of the </a:t>
            </a:r>
            <a:r>
              <a:rPr lang="en-US" dirty="0" err="1" smtClean="0"/>
              <a:t>components,screens</a:t>
            </a:r>
            <a:r>
              <a:rPr lang="en-US" dirty="0" smtClean="0"/>
              <a:t> and images </a:t>
            </a:r>
          </a:p>
          <a:p>
            <a:r>
              <a:rPr lang="en-US" dirty="0" smtClean="0"/>
              <a:t>For Back End Part </a:t>
            </a:r>
            <a:r>
              <a:rPr lang="en-US" dirty="0" err="1" smtClean="0"/>
              <a:t>Nodejs</a:t>
            </a:r>
            <a:r>
              <a:rPr lang="en-US" dirty="0" smtClean="0"/>
              <a:t>/Express and MongoDB was used which consisted of the user schema, </a:t>
            </a:r>
            <a:r>
              <a:rPr lang="en-US" dirty="0" err="1" smtClean="0"/>
              <a:t>api’s</a:t>
            </a:r>
            <a:r>
              <a:rPr lang="en-US" dirty="0" smtClean="0"/>
              <a:t> and .</a:t>
            </a:r>
            <a:r>
              <a:rPr lang="en-US" dirty="0" err="1" smtClean="0"/>
              <a:t>env</a:t>
            </a:r>
            <a:r>
              <a:rPr lang="en-US" dirty="0" smtClean="0"/>
              <a:t> file.</a:t>
            </a:r>
          </a:p>
          <a:p>
            <a:pPr marL="0" indent="0">
              <a:buNone/>
            </a:pPr>
            <a:endParaRPr lang="en-US"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6926" r="76785" b="2598"/>
          <a:stretch/>
        </p:blipFill>
        <p:spPr>
          <a:xfrm>
            <a:off x="138793" y="1660779"/>
            <a:ext cx="2334986" cy="511900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t="5917" r="76461" b="2453"/>
          <a:stretch/>
        </p:blipFill>
        <p:spPr>
          <a:xfrm>
            <a:off x="8988879" y="1539394"/>
            <a:ext cx="2351966" cy="524039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85991768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63912" y="484632"/>
            <a:ext cx="10058400" cy="1609344"/>
          </a:xfrm>
        </p:spPr>
        <p:txBody>
          <a:bodyPr/>
          <a:lstStyle/>
          <a:p>
            <a:r>
              <a:rPr lang="en-US" u="sng" dirty="0" smtClean="0"/>
              <a:t>Home page of MDSCHOOL </a:t>
            </a:r>
            <a:endParaRPr lang="en-US" u="sng" dirty="0"/>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t="7964" r="130"/>
          <a:stretch/>
        </p:blipFill>
        <p:spPr>
          <a:xfrm>
            <a:off x="2563912" y="2877748"/>
            <a:ext cx="6197879" cy="321281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TextBox 4"/>
          <p:cNvSpPr txBox="1"/>
          <p:nvPr/>
        </p:nvSpPr>
        <p:spPr>
          <a:xfrm>
            <a:off x="236764" y="1787979"/>
            <a:ext cx="11658600" cy="646331"/>
          </a:xfrm>
          <a:prstGeom prst="rect">
            <a:avLst/>
          </a:prstGeom>
          <a:noFill/>
        </p:spPr>
        <p:txBody>
          <a:bodyPr wrap="square" rtlCol="0">
            <a:spAutoFit/>
          </a:bodyPr>
          <a:lstStyle/>
          <a:p>
            <a:r>
              <a:rPr lang="en-US" dirty="0" smtClean="0"/>
              <a:t>The UI/UX of the web app was made quite animated, as it was made to make comfort to the user using it.</a:t>
            </a:r>
          </a:p>
          <a:p>
            <a:r>
              <a:rPr lang="en-US" dirty="0" smtClean="0"/>
              <a:t>The Home page consisted of the sections : </a:t>
            </a:r>
            <a:r>
              <a:rPr lang="en-US" dirty="0" err="1" smtClean="0"/>
              <a:t>HeroBanner</a:t>
            </a:r>
            <a:r>
              <a:rPr lang="en-US" dirty="0" smtClean="0"/>
              <a:t>, About, Learnings, Facts and Footer.</a:t>
            </a:r>
            <a:endParaRPr lang="en-US" dirty="0"/>
          </a:p>
        </p:txBody>
      </p:sp>
    </p:spTree>
    <p:extLst>
      <p:ext uri="{BB962C8B-B14F-4D97-AF65-F5344CB8AC3E}">
        <p14:creationId xmlns:p14="http://schemas.microsoft.com/office/powerpoint/2010/main" val="142756418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8370" r="-406"/>
          <a:stretch/>
        </p:blipFill>
        <p:spPr>
          <a:xfrm>
            <a:off x="342899" y="374362"/>
            <a:ext cx="5715001" cy="293373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t="7792"/>
          <a:stretch/>
        </p:blipFill>
        <p:spPr>
          <a:xfrm>
            <a:off x="5314951" y="3388179"/>
            <a:ext cx="5984421" cy="310393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TextBox 5"/>
          <p:cNvSpPr txBox="1"/>
          <p:nvPr/>
        </p:nvSpPr>
        <p:spPr>
          <a:xfrm>
            <a:off x="6580414" y="716647"/>
            <a:ext cx="4849586" cy="1754326"/>
          </a:xfrm>
          <a:prstGeom prst="rect">
            <a:avLst/>
          </a:prstGeom>
          <a:noFill/>
        </p:spPr>
        <p:txBody>
          <a:bodyPr wrap="square" rtlCol="0">
            <a:spAutoFit/>
          </a:bodyPr>
          <a:lstStyle/>
          <a:p>
            <a:r>
              <a:rPr lang="en-US" sz="5400" u="sng" dirty="0" smtClean="0"/>
              <a:t>About us Section</a:t>
            </a:r>
            <a:endParaRPr lang="en-US" sz="5400" u="sng" dirty="0"/>
          </a:p>
        </p:txBody>
      </p:sp>
      <p:sp>
        <p:nvSpPr>
          <p:cNvPr id="7" name="TextBox 6"/>
          <p:cNvSpPr txBox="1"/>
          <p:nvPr/>
        </p:nvSpPr>
        <p:spPr>
          <a:xfrm>
            <a:off x="342899" y="3584121"/>
            <a:ext cx="4702630" cy="2123658"/>
          </a:xfrm>
          <a:prstGeom prst="rect">
            <a:avLst/>
          </a:prstGeom>
          <a:noFill/>
        </p:spPr>
        <p:txBody>
          <a:bodyPr wrap="square" rtlCol="0">
            <a:spAutoFit/>
          </a:bodyPr>
          <a:lstStyle/>
          <a:p>
            <a:r>
              <a:rPr lang="en-US" sz="4400" u="sng" dirty="0" smtClean="0"/>
              <a:t>Learnings and Why to Support Sections</a:t>
            </a:r>
            <a:endParaRPr lang="en-US" sz="4400" u="sng" dirty="0"/>
          </a:p>
        </p:txBody>
      </p:sp>
    </p:spTree>
    <p:extLst>
      <p:ext uri="{BB962C8B-B14F-4D97-AF65-F5344CB8AC3E}">
        <p14:creationId xmlns:p14="http://schemas.microsoft.com/office/powerpoint/2010/main" val="959798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1055" t="8803" r="6495" b="2886"/>
          <a:stretch/>
        </p:blipFill>
        <p:spPr>
          <a:xfrm>
            <a:off x="1845128" y="1698168"/>
            <a:ext cx="7992836" cy="429465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TextBox 4"/>
          <p:cNvSpPr txBox="1"/>
          <p:nvPr/>
        </p:nvSpPr>
        <p:spPr>
          <a:xfrm>
            <a:off x="2012495" y="236764"/>
            <a:ext cx="9241971" cy="1015663"/>
          </a:xfrm>
          <a:prstGeom prst="rect">
            <a:avLst/>
          </a:prstGeom>
          <a:noFill/>
        </p:spPr>
        <p:txBody>
          <a:bodyPr wrap="square" rtlCol="0">
            <a:spAutoFit/>
          </a:bodyPr>
          <a:lstStyle/>
          <a:p>
            <a:r>
              <a:rPr lang="en-US" sz="6000" b="1" u="sng" dirty="0" smtClean="0"/>
              <a:t>HOME PAGE CODE</a:t>
            </a:r>
            <a:endParaRPr lang="en-US" sz="6000" b="1" u="sng" dirty="0"/>
          </a:p>
        </p:txBody>
      </p:sp>
    </p:spTree>
    <p:extLst>
      <p:ext uri="{BB962C8B-B14F-4D97-AF65-F5344CB8AC3E}">
        <p14:creationId xmlns:p14="http://schemas.microsoft.com/office/powerpoint/2010/main" val="18883631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Login/Sign-up </a:t>
            </a:r>
            <a:r>
              <a:rPr lang="en-US" u="sng" dirty="0" err="1" smtClean="0"/>
              <a:t>sECTION</a:t>
            </a:r>
            <a:endParaRPr lang="en-US" u="sng" dirty="0"/>
          </a:p>
        </p:txBody>
      </p:sp>
      <p:sp>
        <p:nvSpPr>
          <p:cNvPr id="3" name="Content Placeholder 2"/>
          <p:cNvSpPr>
            <a:spLocks noGrp="1"/>
          </p:cNvSpPr>
          <p:nvPr>
            <p:ph idx="1"/>
          </p:nvPr>
        </p:nvSpPr>
        <p:spPr>
          <a:xfrm>
            <a:off x="987878" y="1754015"/>
            <a:ext cx="7062108" cy="4050792"/>
          </a:xfrm>
        </p:spPr>
        <p:txBody>
          <a:bodyPr/>
          <a:lstStyle/>
          <a:p>
            <a:r>
              <a:rPr lang="en-US" dirty="0" smtClean="0"/>
              <a:t>To Track the Progress and for the privacy of the Individual user, each user has to make an account and for login, the user must remember its email and password.</a:t>
            </a: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36932" t="21788" r="36689" b="29438"/>
          <a:stretch/>
        </p:blipFill>
        <p:spPr>
          <a:xfrm>
            <a:off x="2383972" y="2881992"/>
            <a:ext cx="3249386" cy="337936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36850" t="23377" r="36607" b="4618"/>
          <a:stretch/>
        </p:blipFill>
        <p:spPr>
          <a:xfrm>
            <a:off x="8131956" y="1289304"/>
            <a:ext cx="3078262" cy="469741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66713329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docProps/app.xml><?xml version="1.0" encoding="utf-8"?>
<Properties xmlns="http://schemas.openxmlformats.org/officeDocument/2006/extended-properties" xmlns:vt="http://schemas.openxmlformats.org/officeDocument/2006/docPropsVTypes">
  <Template>TM03090434[[fn=Wood Type]]</Template>
  <TotalTime>653</TotalTime>
  <Words>665</Words>
  <Application>Microsoft Office PowerPoint</Application>
  <PresentationFormat>Widescreen</PresentationFormat>
  <Paragraphs>54</Paragraphs>
  <Slides>19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Rockwell</vt:lpstr>
      <vt:lpstr>Rockwell Condensed</vt:lpstr>
      <vt:lpstr>Wingdings</vt:lpstr>
      <vt:lpstr>Wood Type</vt:lpstr>
      <vt:lpstr>M&amp;D School…</vt:lpstr>
      <vt:lpstr>WHAT’S m&amp;D School?</vt:lpstr>
      <vt:lpstr>Stacks Used.</vt:lpstr>
      <vt:lpstr>Code Walkthrough</vt:lpstr>
      <vt:lpstr>Front-End Part and backend part</vt:lpstr>
      <vt:lpstr>Home page of MDSCHOOL </vt:lpstr>
      <vt:lpstr>PowerPoint Presentation</vt:lpstr>
      <vt:lpstr>PowerPoint Presentation</vt:lpstr>
      <vt:lpstr>Login/Sign-up sECTION</vt:lpstr>
      <vt:lpstr>Signup/SIGNIN CODE</vt:lpstr>
      <vt:lpstr>DashBoard </vt:lpstr>
      <vt:lpstr>Dashboard code</vt:lpstr>
      <vt:lpstr>Know About the Objects NEAR YOU…</vt:lpstr>
      <vt:lpstr>Search the Object in the Search Bar</vt:lpstr>
      <vt:lpstr>Object-Dectecton Component</vt:lpstr>
      <vt:lpstr>HandsIGNALS COMPONENT</vt:lpstr>
      <vt:lpstr>Handsignal code</vt:lpstr>
      <vt:lpstr>Intergrating AI</vt:lpstr>
      <vt:lpstr>        Thankyou            “Hope you liked it !”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M&amp;D School…</dc:title>
  <dc:creator>welcom</dc:creator>
  <cp:lastModifiedBy>welcom</cp:lastModifiedBy>
  <cp:revision>23</cp:revision>
  <dcterms:created xsi:type="dcterms:W3CDTF">2022-03-15T06:58:57Z</dcterms:created>
  <dcterms:modified xsi:type="dcterms:W3CDTF">2022-03-15T17:52:48Z</dcterms:modified>
</cp:coreProperties>
</file>

<file path=docProps/thumbnail.jpeg>
</file>